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sldIdLst>
    <p:sldId id="256" r:id="rId2"/>
    <p:sldId id="280" r:id="rId3"/>
    <p:sldId id="277" r:id="rId4"/>
    <p:sldId id="281" r:id="rId5"/>
    <p:sldId id="282" r:id="rId6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1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for volunteers to share their criteria.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7491E-8565-4460-A06D-0EB50B0E1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FAA4D-CEB1-4CE9-96DF-0911E3126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DA5E1-51A6-4D8C-9061-4F3C47A06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E2091-B88B-42B0-925B-ABF352164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3B722-6C54-40EA-8F6B-84134286A3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9C912-7E69-4EED-95A2-F555BBE90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57925-BFDD-425E-8FE8-0726F5861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D3577-1651-4541-9F40-F6FCD286E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4EB1E-5C1D-4B33-BA93-8AB906C04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F557B-7046-4BE9-A527-26E0F5D8E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1A906-E893-4340-83D3-E86E343FD3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24C32FD1-1428-4ECD-B65A-C9A8FE911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05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2E9B8453-002C-4480-ABF4-AF635C253F50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1600200"/>
            <a:ext cx="8077200" cy="2362200"/>
          </a:xfrm>
        </p:spPr>
        <p:txBody>
          <a:bodyPr rIns="132080"/>
          <a:lstStyle/>
          <a:p>
            <a:pPr indent="0" algn="ctr" eaLnBrk="1" hangingPunct="1"/>
            <a:r>
              <a:rPr lang="en-US" sz="4800" dirty="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2012</a:t>
            </a:r>
            <a:endParaRPr lang="en-US" sz="4800" dirty="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idx="1"/>
          </p:nvPr>
        </p:nvSpPr>
        <p:spPr>
          <a:xfrm>
            <a:off x="914400" y="3352800"/>
            <a:ext cx="7620000" cy="3505200"/>
          </a:xfrm>
        </p:spPr>
        <p:txBody>
          <a:bodyPr rIns="132080"/>
          <a:lstStyle/>
          <a:p>
            <a:pPr marL="39688" indent="0" algn="ctr" eaLnBrk="1" hangingPunct="1">
              <a:buFont typeface="Arial" charset="0"/>
              <a:buNone/>
            </a:pPr>
            <a:r>
              <a:rPr lang="en-US" dirty="0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Treasures Galore!</a:t>
            </a:r>
            <a:endParaRPr lang="en-US" dirty="0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  <a:p>
            <a:pPr marL="39688" indent="0" algn="r" eaLnBrk="1" hangingPunct="1">
              <a:buFont typeface="Arial" charset="0"/>
              <a:buNone/>
            </a:pPr>
            <a:r>
              <a:rPr lang="en-US" dirty="0" smtClean="0"/>
              <a:t>K-4 Breakout Four</a:t>
            </a:r>
          </a:p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76200"/>
            <a:ext cx="2590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cchaput\Local Settings\Temporary Internet Files\Content.IE5\7XQV01E3\MC900441717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85800" y="3048000"/>
            <a:ext cx="2133600" cy="2743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Treasure Box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in your treasure box.  Pull out evidence of your biggest “AHA” of the week.  Share it with someone you have connected with this week.</a:t>
            </a:r>
          </a:p>
          <a:p>
            <a:r>
              <a:rPr lang="en-US" dirty="0" smtClean="0"/>
              <a:t>Unpack the rest of your treasure box.  Reflect on your learning.  Sort by self-selected criteria.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your treasure box and your criteria, decide how you will be using your treasure as you move into the future. Write this on a card.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your treasure box and your criteria, decide how you will be using your treasure as you move into the future.  Write this on a card.</a:t>
            </a:r>
          </a:p>
          <a:p>
            <a:r>
              <a:rPr lang="en-US" dirty="0" smtClean="0"/>
              <a:t>What obstacles might get in your way?  Write down at least one obstacle.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Navigate the Obstacle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navigate the course together!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026" name="Picture 2" descr="C:\Documents and Settings\cchaput\Local Settings\Temporary Internet Files\Content.IE5\O1MRSPYJ\MC90036844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5508" y="2516885"/>
            <a:ext cx="2021891" cy="253849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th CAMPPP 2011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2&quot;/&gt;&lt;/object&gt;&lt;object type=&quot;3&quot; unique_id=&quot;10006&quot;&gt;&lt;property id=&quot;20148&quot; value=&quot;5&quot;/&gt;&lt;property id=&quot;20300&quot; value=&quot;Slide 3&quot;/&gt;&lt;property id=&quot;20307&quot; value=&quot;263&quot;/&gt;&lt;/object&gt;&lt;object type=&quot;3&quot; unique_id=&quot;10007&quot;&gt;&lt;property id=&quot;20148&quot; value=&quot;5&quot;/&gt;&lt;property id=&quot;20300&quot; value=&quot;Slide 4&quot;/&gt;&lt;property id=&quot;20307&quot; value=&quot;264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</TotalTime>
  <Pages>0</Pages>
  <Words>163</Words>
  <Characters>0</Characters>
  <Application>Microsoft Office PowerPoint</Application>
  <PresentationFormat>On-screen Show (4:3)</PresentationFormat>
  <Lines>0</Lines>
  <Paragraphs>21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2_Default Design</vt:lpstr>
      <vt:lpstr>Math CAMPPP 2012</vt:lpstr>
      <vt:lpstr>Treasure Box</vt:lpstr>
      <vt:lpstr>Feed Forward</vt:lpstr>
      <vt:lpstr>Feed Forward</vt:lpstr>
      <vt:lpstr>Navigate the Obstacle Course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CSC</dc:creator>
  <cp:lastModifiedBy>cchaput</cp:lastModifiedBy>
  <cp:revision>25</cp:revision>
  <dcterms:modified xsi:type="dcterms:W3CDTF">2012-07-15T20:21:41Z</dcterms:modified>
</cp:coreProperties>
</file>